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5" r:id="rId13"/>
    <p:sldId id="282" r:id="rId14"/>
    <p:sldId id="284" r:id="rId15"/>
    <p:sldId id="288" r:id="rId16"/>
    <p:sldId id="285" r:id="rId17"/>
    <p:sldId id="287" r:id="rId18"/>
    <p:sldId id="286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59280"/>
            <a:ext cx="7344816" cy="164172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«Мир профессий»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365104"/>
            <a:ext cx="3704456" cy="115212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Выполнила: воспитатель </a:t>
            </a:r>
            <a:r>
              <a:rPr lang="ru-RU" sz="1800" b="1" dirty="0" err="1" smtClean="0">
                <a:solidFill>
                  <a:schemeClr val="tx1"/>
                </a:solidFill>
              </a:rPr>
              <a:t>Затухина</a:t>
            </a:r>
            <a:r>
              <a:rPr lang="ru-RU" sz="1800" b="1" dirty="0" smtClean="0">
                <a:solidFill>
                  <a:schemeClr val="tx1"/>
                </a:solidFill>
              </a:rPr>
              <a:t> А.Н.</a:t>
            </a:r>
            <a:endParaRPr lang="ru-RU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2" y="5214950"/>
            <a:ext cx="1399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с. Чернуха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2014 год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4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052736"/>
            <a:ext cx="5405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Строитель, цемент, песок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869835"/>
            <a:ext cx="2779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Строитель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69835"/>
            <a:ext cx="4001555" cy="436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320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268760"/>
            <a:ext cx="5375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Мел, книги, дети, тетради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2276872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Учитель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6026" y="1853534"/>
            <a:ext cx="3712398" cy="438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299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7" y="1340768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3600" b="1" dirty="0" smtClean="0"/>
              <a:t>Сделай дело, гуляй смело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600" b="1" dirty="0" smtClean="0"/>
              <a:t>Дело мастера боится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600" b="1" dirty="0" smtClean="0"/>
              <a:t>Что посеешь, то и пожнёшь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600" b="1" dirty="0" smtClean="0"/>
              <a:t>Терпенье и труд всё перетрут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600" b="1" dirty="0" smtClean="0"/>
              <a:t>Поспешишь, людей насмешишь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600" b="1" dirty="0" smtClean="0"/>
              <a:t>Семь раз отмерь, один раз отрежь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38529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9" y="1571612"/>
            <a:ext cx="77153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                                    Директору…………………………………………</a:t>
            </a:r>
          </a:p>
          <a:p>
            <a:pPr algn="r"/>
            <a:r>
              <a:rPr lang="ru-RU" dirty="0" smtClean="0"/>
              <a:t>…………………………………………………………</a:t>
            </a:r>
          </a:p>
          <a:p>
            <a:pPr algn="r"/>
            <a:r>
              <a:rPr lang="ru-RU" dirty="0" smtClean="0"/>
              <a:t>(название предприятия)</a:t>
            </a:r>
          </a:p>
          <a:p>
            <a:pPr algn="r"/>
            <a:r>
              <a:rPr lang="ru-RU" dirty="0" smtClean="0"/>
              <a:t>……………………………………………………….</a:t>
            </a:r>
          </a:p>
          <a:p>
            <a:pPr algn="r"/>
            <a:r>
              <a:rPr lang="ru-RU" dirty="0" smtClean="0"/>
              <a:t>(ФИО руководителя)</a:t>
            </a:r>
          </a:p>
          <a:p>
            <a:pPr algn="r"/>
            <a:r>
              <a:rPr lang="ru-RU" dirty="0" smtClean="0"/>
              <a:t>от…………………………………………………….</a:t>
            </a:r>
          </a:p>
          <a:p>
            <a:pPr algn="r"/>
            <a:r>
              <a:rPr lang="ru-RU" dirty="0" smtClean="0"/>
              <a:t> </a:t>
            </a:r>
          </a:p>
          <a:p>
            <a:pPr algn="ctr"/>
            <a:r>
              <a:rPr lang="ru-RU" b="1" dirty="0" smtClean="0"/>
              <a:t>Заявление</a:t>
            </a:r>
            <a:endParaRPr lang="ru-RU" dirty="0" smtClean="0"/>
          </a:p>
          <a:p>
            <a:r>
              <a:rPr lang="ru-RU" dirty="0" smtClean="0"/>
              <a:t>Прошу принять меня на работу  ……………………………………………………. ……………..</a:t>
            </a:r>
          </a:p>
          <a:p>
            <a:r>
              <a:rPr lang="ru-RU" dirty="0" smtClean="0"/>
              <a:t>с «……» ……………………………….2014года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«…….» ……………2014 год                       подпись……………………..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1071546"/>
            <a:ext cx="162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ЗАЯВЛЕНИЕ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285860"/>
            <a:ext cx="131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ПАСПОРТ</a:t>
            </a:r>
            <a:endParaRPr lang="ru-RU" b="1" dirty="0"/>
          </a:p>
        </p:txBody>
      </p:sp>
      <p:pic>
        <p:nvPicPr>
          <p:cNvPr id="41986" name="Picture 2" descr="F:\проф\p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714488"/>
            <a:ext cx="4857768" cy="4210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428736"/>
            <a:ext cx="3738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ДОКУМЕНТ ОБ ОБРАЗОВАНИИ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142984"/>
            <a:ext cx="3752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СТРАХОВОЕ СВИДЕТЕЛЬСТВО</a:t>
            </a:r>
          </a:p>
          <a:p>
            <a:r>
              <a:rPr lang="ru-RU" b="1" dirty="0" smtClean="0"/>
              <a:t>(пенсионный полис)</a:t>
            </a:r>
            <a:endParaRPr lang="ru-RU" b="1" dirty="0"/>
          </a:p>
        </p:txBody>
      </p:sp>
      <p:pic>
        <p:nvPicPr>
          <p:cNvPr id="43010" name="Picture 2" descr="F:\проф\814870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00306"/>
            <a:ext cx="3810014" cy="3729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071546"/>
            <a:ext cx="2497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ТРУДОВАЯ КНИЖКА</a:t>
            </a:r>
            <a:endParaRPr lang="ru-RU" b="1" dirty="0"/>
          </a:p>
        </p:txBody>
      </p:sp>
      <p:pic>
        <p:nvPicPr>
          <p:cNvPr id="45058" name="Picture 2" descr="F:\проф\06757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428736"/>
            <a:ext cx="479110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071546"/>
            <a:ext cx="296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ИНН – индивидуальный</a:t>
            </a:r>
          </a:p>
          <a:p>
            <a:r>
              <a:rPr lang="ru-RU" b="1" dirty="0" smtClean="0"/>
              <a:t> налоговый номер</a:t>
            </a:r>
            <a:endParaRPr lang="ru-RU" b="1" dirty="0"/>
          </a:p>
        </p:txBody>
      </p:sp>
      <p:pic>
        <p:nvPicPr>
          <p:cNvPr id="44034" name="Picture 2" descr="F:\проф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14290"/>
            <a:ext cx="3457558" cy="609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052736"/>
            <a:ext cx="6313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/>
              <a:t>Тест</a:t>
            </a:r>
            <a:endParaRPr lang="ru-RU" sz="8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3212976"/>
            <a:ext cx="655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/>
              <a:t>ЗАДАНИЕ:     </a:t>
            </a:r>
            <a:r>
              <a:rPr lang="ru-RU" sz="3200" dirty="0"/>
              <a:t>п</a:t>
            </a:r>
            <a:r>
              <a:rPr lang="ru-RU" sz="3200" dirty="0" smtClean="0"/>
              <a:t>остарайтесь правильно определить,</a:t>
            </a:r>
          </a:p>
          <a:p>
            <a:r>
              <a:rPr lang="ru-RU" sz="3200" dirty="0" smtClean="0"/>
              <a:t> кто, чем занимается.</a:t>
            </a:r>
          </a:p>
          <a:p>
            <a:r>
              <a:rPr lang="ru-RU" sz="3200" dirty="0" smtClean="0"/>
              <a:t> Нужную профессию подчеркните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0514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268760"/>
            <a:ext cx="73448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/>
              <a:t>ПРОФЕССИЯ</a:t>
            </a:r>
            <a:r>
              <a:rPr lang="ru-RU" sz="4400" b="1" dirty="0" smtClean="0"/>
              <a:t> – это трудовая деятельность </a:t>
            </a:r>
          </a:p>
          <a:p>
            <a:r>
              <a:rPr lang="ru-RU" sz="4400" b="1" dirty="0" smtClean="0"/>
              <a:t>человека, которая даёт ему </a:t>
            </a:r>
          </a:p>
          <a:p>
            <a:r>
              <a:rPr lang="ru-RU" sz="4400" b="1" dirty="0" smtClean="0"/>
              <a:t>средства для существования.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35718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124744"/>
            <a:ext cx="2113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ОТВЕТЫ: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3648" y="2060848"/>
            <a:ext cx="260616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Зубной врач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Учитель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Писатель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Строитель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Пекарь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Дворник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Швея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Доярка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Продавец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9639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96752"/>
            <a:ext cx="6686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/>
              <a:t>ПРОФЕССИЯ</a:t>
            </a:r>
            <a:r>
              <a:rPr lang="ru-RU" sz="2800" dirty="0" smtClean="0"/>
              <a:t> </a:t>
            </a:r>
            <a:r>
              <a:rPr lang="ru-RU" sz="3200" dirty="0" smtClean="0"/>
              <a:t>– основной вид </a:t>
            </a:r>
          </a:p>
          <a:p>
            <a:r>
              <a:rPr lang="ru-RU" sz="3200" dirty="0" smtClean="0"/>
              <a:t>трудовой деятельности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3284984"/>
            <a:ext cx="75608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/>
              <a:t>ДОЛЖНОСТЬ</a:t>
            </a:r>
            <a:r>
              <a:rPr lang="ru-RU" sz="4000" dirty="0" smtClean="0"/>
              <a:t> – </a:t>
            </a:r>
            <a:r>
              <a:rPr lang="ru-RU" sz="3200" dirty="0" smtClean="0"/>
              <a:t>служебное место,</a:t>
            </a:r>
          </a:p>
          <a:p>
            <a:r>
              <a:rPr lang="ru-RU" sz="3200" dirty="0" smtClean="0"/>
              <a:t> связанное с исполнением </a:t>
            </a:r>
          </a:p>
          <a:p>
            <a:r>
              <a:rPr lang="ru-RU" sz="3200" dirty="0" smtClean="0"/>
              <a:t>определенных обязанностей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78271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78020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На должность выбирают ответственных</a:t>
            </a:r>
          </a:p>
          <a:p>
            <a:r>
              <a:rPr lang="ru-RU" sz="3200" dirty="0" smtClean="0"/>
              <a:t> добросовестных людей.</a:t>
            </a:r>
          </a:p>
          <a:p>
            <a:r>
              <a:rPr lang="ru-RU" sz="3200" dirty="0" smtClean="0"/>
              <a:t> Кого у нас выбирают, назначают?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2780928"/>
            <a:ext cx="407156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4400" dirty="0" smtClean="0">
                <a:solidFill>
                  <a:srgbClr val="00FF00"/>
                </a:solidFill>
              </a:rPr>
              <a:t>Президента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4400" dirty="0" smtClean="0">
                <a:solidFill>
                  <a:srgbClr val="00FF00"/>
                </a:solidFill>
              </a:rPr>
              <a:t>Губернатора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4400" dirty="0" smtClean="0">
                <a:solidFill>
                  <a:srgbClr val="00FF00"/>
                </a:solidFill>
              </a:rPr>
              <a:t>Директора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4400" dirty="0" smtClean="0">
                <a:solidFill>
                  <a:srgbClr val="00FF00"/>
                </a:solidFill>
              </a:rPr>
              <a:t>Завуча</a:t>
            </a:r>
            <a:endParaRPr lang="ru-RU" sz="4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7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124744"/>
            <a:ext cx="6575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Игра «Профессия или должность»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420888"/>
            <a:ext cx="6949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Врач  заведующий    бухгалтер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4293096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Заведующий- </a:t>
            </a:r>
            <a:r>
              <a:rPr lang="ru-RU" sz="4000" b="1" dirty="0" smtClean="0"/>
              <a:t>должность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75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484783"/>
            <a:ext cx="7401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Директор   продавец   губернатор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3861048"/>
            <a:ext cx="6217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000" b="1" dirty="0" smtClean="0">
                <a:solidFill>
                  <a:srgbClr val="FF0000"/>
                </a:solidFill>
              </a:rPr>
              <a:t>Губернатор- </a:t>
            </a:r>
            <a:r>
              <a:rPr lang="ru-RU" sz="4000" b="1" dirty="0">
                <a:solidFill>
                  <a:prstClr val="black"/>
                </a:solidFill>
              </a:rPr>
              <a:t>должность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16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556792"/>
            <a:ext cx="6629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Строитель  президент шахтер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3717032"/>
            <a:ext cx="613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000" b="1" dirty="0" smtClean="0">
                <a:solidFill>
                  <a:srgbClr val="FF0000"/>
                </a:solidFill>
              </a:rPr>
              <a:t>Президент - </a:t>
            </a:r>
            <a:r>
              <a:rPr lang="ru-RU" sz="4000" b="1" dirty="0">
                <a:solidFill>
                  <a:prstClr val="black"/>
                </a:solidFill>
              </a:rPr>
              <a:t>должность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57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220425"/>
            <a:ext cx="5567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Бригадир   завуч   летчик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02896" y="3717032"/>
            <a:ext cx="4916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000" b="1" dirty="0" smtClean="0">
                <a:solidFill>
                  <a:srgbClr val="FF0000"/>
                </a:solidFill>
              </a:rPr>
              <a:t>Завуч - </a:t>
            </a:r>
            <a:r>
              <a:rPr lang="ru-RU" sz="4000" b="1" dirty="0">
                <a:solidFill>
                  <a:prstClr val="black"/>
                </a:solidFill>
              </a:rPr>
              <a:t>должность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7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340768"/>
            <a:ext cx="33074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РАЗМИНКА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672386"/>
            <a:ext cx="80910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Сейчас мы с вами проведем небольшую разминку.</a:t>
            </a:r>
          </a:p>
          <a:p>
            <a:r>
              <a:rPr lang="ru-RU" sz="2400" dirty="0" smtClean="0"/>
              <a:t>Для этого вам каждому нужно придумать какую-нибудь</a:t>
            </a:r>
          </a:p>
          <a:p>
            <a:r>
              <a:rPr lang="ru-RU" sz="2400" dirty="0" smtClean="0"/>
              <a:t> профессию и с помощью жестов рук, мимики без слов</a:t>
            </a:r>
          </a:p>
          <a:p>
            <a:r>
              <a:rPr lang="ru-RU" sz="2400" dirty="0" smtClean="0"/>
              <a:t>По очереди  показать её  ребятам, а их задача</a:t>
            </a:r>
          </a:p>
          <a:p>
            <a:r>
              <a:rPr lang="ru-RU" sz="2400" dirty="0" smtClean="0"/>
              <a:t> догадаться о какой</a:t>
            </a:r>
          </a:p>
          <a:p>
            <a:r>
              <a:rPr lang="ru-RU" sz="2400" dirty="0" smtClean="0"/>
              <a:t> профессии пойдет речь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96343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875"/>
            <a:ext cx="5616624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66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052736"/>
            <a:ext cx="5135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Ответы на кроссворд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56336" y="1708534"/>
            <a:ext cx="383592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</a:rPr>
              <a:t>Повар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</a:rPr>
              <a:t>Врач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</a:rPr>
              <a:t>Художник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</a:rPr>
              <a:t>Шофер 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</a:rPr>
              <a:t>Учитель 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</a:rPr>
              <a:t>Космонавт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</a:rPr>
              <a:t>Дрессировщица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</a:rPr>
              <a:t>Строитель 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</a:rPr>
              <a:t>Моляр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4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980728"/>
            <a:ext cx="7071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Колпак, белый фартук, половник 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2132856"/>
            <a:ext cx="1827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ПОВАР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65503"/>
            <a:ext cx="343609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56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24744"/>
            <a:ext cx="74888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«Если вы удачно выберете труд</a:t>
            </a:r>
          </a:p>
          <a:p>
            <a:r>
              <a:rPr lang="ru-RU" sz="4000" dirty="0" smtClean="0"/>
              <a:t> и вложите в него свою душу, </a:t>
            </a:r>
          </a:p>
          <a:p>
            <a:r>
              <a:rPr lang="ru-RU" sz="4000" dirty="0" smtClean="0"/>
              <a:t>то счастье само вас отыщет»</a:t>
            </a:r>
          </a:p>
          <a:p>
            <a:endParaRPr lang="ru-RU" sz="4000" dirty="0"/>
          </a:p>
          <a:p>
            <a:endParaRPr lang="ru-RU" sz="4000" dirty="0" smtClean="0"/>
          </a:p>
          <a:p>
            <a:pPr algn="r"/>
            <a:r>
              <a:rPr lang="ru-RU" sz="4000" dirty="0" err="1" smtClean="0"/>
              <a:t>К.Д.Ушинский</a:t>
            </a:r>
            <a:endParaRPr lang="ru-RU" sz="4000" dirty="0"/>
          </a:p>
          <a:p>
            <a:pPr algn="r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6124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556792"/>
            <a:ext cx="77868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Большое спасибо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всем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7934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196752"/>
            <a:ext cx="5866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Сантиметр, ткань, ножницы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2094065"/>
            <a:ext cx="1451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Швея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6832"/>
            <a:ext cx="4316413" cy="432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434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96752"/>
            <a:ext cx="6855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Сумка, газеты, письма, журналы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66664" y="1881698"/>
            <a:ext cx="2675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Почтальон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pic>
        <p:nvPicPr>
          <p:cNvPr id="3076" name="Picture 4" descr="D:\для ромы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9237" y="2204863"/>
            <a:ext cx="3989187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550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268760"/>
            <a:ext cx="6174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Халат, ведро, тряпка, швабра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2204864"/>
            <a:ext cx="2592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Уборщица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594" y="2204864"/>
            <a:ext cx="4420819" cy="40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286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268760"/>
            <a:ext cx="5060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Метла, рукавицы, савок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2204864"/>
            <a:ext cx="2113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дворник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53534"/>
            <a:ext cx="4176464" cy="445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701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24744"/>
            <a:ext cx="7055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Сено, доильный аппарат, коровы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2276872"/>
            <a:ext cx="1961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Доярка 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505" y="1916832"/>
            <a:ext cx="360090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366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70938"/>
            <a:ext cx="4420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Автобус, руль, люди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2060848"/>
            <a:ext cx="2494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Водитель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07180"/>
            <a:ext cx="4258444" cy="346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088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193</TotalTime>
  <Words>332</Words>
  <Application>Microsoft Office PowerPoint</Application>
  <PresentationFormat>Экран (4:3)</PresentationFormat>
  <Paragraphs>113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Кнопка</vt:lpstr>
      <vt:lpstr>«Мир профессий»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кроссворд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«Мир профессий»</dc:title>
  <dc:creator>Администратор</dc:creator>
  <cp:lastModifiedBy>Admin</cp:lastModifiedBy>
  <cp:revision>21</cp:revision>
  <dcterms:created xsi:type="dcterms:W3CDTF">2014-02-07T08:02:10Z</dcterms:created>
  <dcterms:modified xsi:type="dcterms:W3CDTF">2014-04-06T06:19:33Z</dcterms:modified>
</cp:coreProperties>
</file>